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 spd="med">
    <p:wipe dir="d"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1\Desktop\&#1052;&#1072;&#1088;&#1082;_&#1041;&#1077;&#1088;&#1085;&#1077;&#1089;_-_&#1046;&#1091;&#1088;&#1072;&#1074;&#1083;&#1080;_(-).mp3" TargetMode="Externa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НИКТО  НЕ  ЗАБЫТ,</a:t>
            </a:r>
            <a:br>
              <a:rPr lang="ru-RU" dirty="0" smtClean="0"/>
            </a:br>
            <a:r>
              <a:rPr lang="ru-RU" dirty="0" smtClean="0"/>
              <a:t>НИЧТО  НЕ  ЗАБЫТО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Марк_Бернес_-_Журавли_(-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026" name="Picture 2" descr="C:\Users\1\Desktop\Старший воспитатель\75 лет победы\75.jpg"/>
          <p:cNvPicPr>
            <a:picLocks noChangeAspect="1" noChangeArrowheads="1"/>
          </p:cNvPicPr>
          <p:nvPr/>
        </p:nvPicPr>
        <p:blipFill>
          <a:blip r:embed="rId4" cstate="print"/>
          <a:srcRect l="26488" r="30468"/>
          <a:stretch>
            <a:fillRect/>
          </a:stretch>
        </p:blipFill>
        <p:spPr bwMode="auto">
          <a:xfrm>
            <a:off x="7596336" y="0"/>
            <a:ext cx="1547664" cy="195122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9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Голубь мира – голубь Победы</a:t>
            </a:r>
            <a:endParaRPr lang="ru-RU" sz="3200" dirty="0"/>
          </a:p>
        </p:txBody>
      </p:sp>
      <p:pic>
        <p:nvPicPr>
          <p:cNvPr id="4" name="Picture 2" descr="C:\Users\1\Desktop\Старший воспитатель\75 лет победы\75.jpg"/>
          <p:cNvPicPr>
            <a:picLocks noChangeAspect="1" noChangeArrowheads="1"/>
          </p:cNvPicPr>
          <p:nvPr/>
        </p:nvPicPr>
        <p:blipFill>
          <a:blip r:embed="rId2" cstate="print"/>
          <a:srcRect l="26488" r="30468"/>
          <a:stretch>
            <a:fillRect/>
          </a:stretch>
        </p:blipFill>
        <p:spPr bwMode="auto">
          <a:xfrm>
            <a:off x="7596336" y="0"/>
            <a:ext cx="1547664" cy="1951221"/>
          </a:xfrm>
          <a:prstGeom prst="rect">
            <a:avLst/>
          </a:prstGeom>
          <a:noFill/>
        </p:spPr>
      </p:pic>
      <p:pic>
        <p:nvPicPr>
          <p:cNvPr id="4098" name="Picture 2" descr="C:\Users\1\Desktop\Старший воспитатель\75 лет победы\20200207_14535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196752"/>
            <a:ext cx="2288866" cy="4708525"/>
          </a:xfrm>
          <a:prstGeom prst="rect">
            <a:avLst/>
          </a:prstGeom>
          <a:noFill/>
        </p:spPr>
      </p:pic>
      <p:pic>
        <p:nvPicPr>
          <p:cNvPr id="4099" name="Picture 3" descr="C:\Users\1\Desktop\Старший воспитатель\75 лет победы\20200207_1454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1484784"/>
            <a:ext cx="2304256" cy="4740184"/>
          </a:xfrm>
          <a:prstGeom prst="rect">
            <a:avLst/>
          </a:prstGeom>
          <a:noFill/>
        </p:spPr>
      </p:pic>
      <p:pic>
        <p:nvPicPr>
          <p:cNvPr id="4100" name="Picture 4" descr="C:\Users\1\Desktop\Старший воспитатель\75 лет победы\20200207_1455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2060848"/>
            <a:ext cx="2191933" cy="450912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Голубь мира – голубь Победы</a:t>
            </a:r>
            <a:endParaRPr lang="ru-RU" sz="3200" dirty="0"/>
          </a:p>
        </p:txBody>
      </p:sp>
      <p:pic>
        <p:nvPicPr>
          <p:cNvPr id="4" name="Picture 2" descr="C:\Users\1\Desktop\Старший воспитатель\75 лет победы\75.jpg"/>
          <p:cNvPicPr>
            <a:picLocks noChangeAspect="1" noChangeArrowheads="1"/>
          </p:cNvPicPr>
          <p:nvPr/>
        </p:nvPicPr>
        <p:blipFill>
          <a:blip r:embed="rId2" cstate="print"/>
          <a:srcRect l="26488" r="30468"/>
          <a:stretch>
            <a:fillRect/>
          </a:stretch>
        </p:blipFill>
        <p:spPr bwMode="auto">
          <a:xfrm>
            <a:off x="7596336" y="0"/>
            <a:ext cx="1547664" cy="1951221"/>
          </a:xfrm>
          <a:prstGeom prst="rect">
            <a:avLst/>
          </a:prstGeom>
          <a:noFill/>
        </p:spPr>
      </p:pic>
      <p:pic>
        <p:nvPicPr>
          <p:cNvPr id="5122" name="Picture 2" descr="C:\Users\1\Desktop\Старший воспитатель\75 лет победы\20200207_14555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268760"/>
            <a:ext cx="2288866" cy="4708525"/>
          </a:xfrm>
          <a:prstGeom prst="rect">
            <a:avLst/>
          </a:prstGeom>
          <a:noFill/>
        </p:spPr>
      </p:pic>
      <p:pic>
        <p:nvPicPr>
          <p:cNvPr id="5123" name="Picture 3" descr="C:\Users\1\Desktop\Старший воспитатель\75 лет победы\20200207_132444.jpg"/>
          <p:cNvPicPr>
            <a:picLocks noChangeAspect="1" noChangeArrowheads="1"/>
          </p:cNvPicPr>
          <p:nvPr/>
        </p:nvPicPr>
        <p:blipFill>
          <a:blip r:embed="rId4" cstate="print"/>
          <a:srcRect t="7085" b="40662"/>
          <a:stretch>
            <a:fillRect/>
          </a:stretch>
        </p:blipFill>
        <p:spPr bwMode="auto">
          <a:xfrm>
            <a:off x="4211960" y="2132856"/>
            <a:ext cx="3952364" cy="424847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11684"/>
          </a:xfrm>
        </p:spPr>
        <p:txBody>
          <a:bodyPr/>
          <a:lstStyle/>
          <a:p>
            <a:r>
              <a:rPr lang="ru-RU" dirty="0" smtClean="0"/>
              <a:t>ЛЕНТА  ПАМЯТИ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1285884"/>
          </a:xfrm>
        </p:spPr>
        <p:txBody>
          <a:bodyPr>
            <a:normAutofit/>
          </a:bodyPr>
          <a:lstStyle/>
          <a:p>
            <a:endParaRPr lang="ru-RU" sz="3600" dirty="0"/>
          </a:p>
        </p:txBody>
      </p:sp>
      <p:pic>
        <p:nvPicPr>
          <p:cNvPr id="6" name="Picture 2" descr="C:\Users\1\Desktop\Старший воспитатель\75 лет победы\75.jpg"/>
          <p:cNvPicPr>
            <a:picLocks noChangeAspect="1" noChangeArrowheads="1"/>
          </p:cNvPicPr>
          <p:nvPr/>
        </p:nvPicPr>
        <p:blipFill>
          <a:blip r:embed="rId2" cstate="print"/>
          <a:srcRect l="26488" r="30468"/>
          <a:stretch>
            <a:fillRect/>
          </a:stretch>
        </p:blipFill>
        <p:spPr bwMode="auto">
          <a:xfrm>
            <a:off x="7596336" y="0"/>
            <a:ext cx="1547664" cy="195122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2051" name="Picture 3" descr="C:\Users\1\Desktop\Планы дс\ВОВ\DSC004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1" y="857232"/>
            <a:ext cx="7572428" cy="5451493"/>
          </a:xfrm>
          <a:prstGeom prst="rect">
            <a:avLst/>
          </a:prstGeom>
          <a:noFill/>
        </p:spPr>
      </p:pic>
      <p:pic>
        <p:nvPicPr>
          <p:cNvPr id="4" name="Picture 2" descr="C:\Users\1\Desktop\Старший воспитатель\75 лет победы\75.jpg"/>
          <p:cNvPicPr>
            <a:picLocks noChangeAspect="1" noChangeArrowheads="1"/>
          </p:cNvPicPr>
          <p:nvPr/>
        </p:nvPicPr>
        <p:blipFill>
          <a:blip r:embed="rId3" cstate="print"/>
          <a:srcRect l="26488" r="30468"/>
          <a:stretch>
            <a:fillRect/>
          </a:stretch>
        </p:blipFill>
        <p:spPr bwMode="auto">
          <a:xfrm>
            <a:off x="7596336" y="0"/>
            <a:ext cx="1547664" cy="195122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68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3074" name="Picture 2" descr="C:\Users\1\Desktop\Планы дс\ВОВ\DSC004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000108"/>
            <a:ext cx="7929618" cy="5308617"/>
          </a:xfrm>
          <a:prstGeom prst="rect">
            <a:avLst/>
          </a:prstGeom>
          <a:noFill/>
        </p:spPr>
      </p:pic>
      <p:pic>
        <p:nvPicPr>
          <p:cNvPr id="4" name="Picture 2" descr="C:\Users\1\Desktop\Старший воспитатель\75 лет победы\75.jpg"/>
          <p:cNvPicPr>
            <a:picLocks noChangeAspect="1" noChangeArrowheads="1"/>
          </p:cNvPicPr>
          <p:nvPr/>
        </p:nvPicPr>
        <p:blipFill>
          <a:blip r:embed="rId3" cstate="print"/>
          <a:srcRect l="26488" r="30468"/>
          <a:stretch>
            <a:fillRect/>
          </a:stretch>
        </p:blipFill>
        <p:spPr bwMode="auto">
          <a:xfrm>
            <a:off x="7596336" y="0"/>
            <a:ext cx="1547664" cy="195122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098" name="Picture 2" descr="C:\Users\1\Desktop\Планы дс\ВОВ\DSC004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1" y="1000108"/>
            <a:ext cx="7715305" cy="5308617"/>
          </a:xfrm>
          <a:prstGeom prst="rect">
            <a:avLst/>
          </a:prstGeom>
          <a:noFill/>
        </p:spPr>
      </p:pic>
      <p:pic>
        <p:nvPicPr>
          <p:cNvPr id="4" name="Picture 2" descr="C:\Users\1\Desktop\Старший воспитатель\75 лет победы\75.jpg"/>
          <p:cNvPicPr>
            <a:picLocks noChangeAspect="1" noChangeArrowheads="1"/>
          </p:cNvPicPr>
          <p:nvPr/>
        </p:nvPicPr>
        <p:blipFill>
          <a:blip r:embed="rId3" cstate="print"/>
          <a:srcRect l="26488" r="30468"/>
          <a:stretch>
            <a:fillRect/>
          </a:stretch>
        </p:blipFill>
        <p:spPr bwMode="auto">
          <a:xfrm>
            <a:off x="7596336" y="0"/>
            <a:ext cx="1547664" cy="195122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39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122" name="Picture 2" descr="C:\Users\1\Desktop\Планы дс\ВОВ\DSC004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7" y="857232"/>
            <a:ext cx="8072494" cy="5451493"/>
          </a:xfrm>
          <a:prstGeom prst="rect">
            <a:avLst/>
          </a:prstGeom>
          <a:noFill/>
        </p:spPr>
      </p:pic>
      <p:pic>
        <p:nvPicPr>
          <p:cNvPr id="4" name="Picture 2" descr="C:\Users\1\Desktop\Старший воспитатель\75 лет победы\75.jpg"/>
          <p:cNvPicPr>
            <a:picLocks noChangeAspect="1" noChangeArrowheads="1"/>
          </p:cNvPicPr>
          <p:nvPr/>
        </p:nvPicPr>
        <p:blipFill>
          <a:blip r:embed="rId3" cstate="print"/>
          <a:srcRect l="26488" r="30468"/>
          <a:stretch>
            <a:fillRect/>
          </a:stretch>
        </p:blipFill>
        <p:spPr bwMode="auto">
          <a:xfrm>
            <a:off x="7596336" y="0"/>
            <a:ext cx="1547664" cy="195122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11618"/>
          </a:xfrm>
        </p:spPr>
        <p:txBody>
          <a:bodyPr/>
          <a:lstStyle/>
          <a:p>
            <a:r>
              <a:rPr lang="ru-RU" dirty="0" smtClean="0"/>
              <a:t>СТЕНД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1\Desktop\Старший воспитатель\75 лет победы\75.jpg"/>
          <p:cNvPicPr>
            <a:picLocks noChangeAspect="1" noChangeArrowheads="1"/>
          </p:cNvPicPr>
          <p:nvPr/>
        </p:nvPicPr>
        <p:blipFill>
          <a:blip r:embed="rId2" cstate="print"/>
          <a:srcRect l="26488" r="30468"/>
          <a:stretch>
            <a:fillRect/>
          </a:stretch>
        </p:blipFill>
        <p:spPr bwMode="auto">
          <a:xfrm>
            <a:off x="7596336" y="0"/>
            <a:ext cx="1547664" cy="195122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6146" name="Picture 2" descr="C:\Users\1\Desktop\Планы дс\ВОВ\DSC004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785794"/>
            <a:ext cx="5500725" cy="5522931"/>
          </a:xfrm>
          <a:prstGeom prst="rect">
            <a:avLst/>
          </a:prstGeom>
          <a:noFill/>
        </p:spPr>
      </p:pic>
      <p:pic>
        <p:nvPicPr>
          <p:cNvPr id="4" name="Picture 2" descr="C:\Users\1\Desktop\Старший воспитатель\75 лет победы\75.jpg"/>
          <p:cNvPicPr>
            <a:picLocks noChangeAspect="1" noChangeArrowheads="1"/>
          </p:cNvPicPr>
          <p:nvPr/>
        </p:nvPicPr>
        <p:blipFill>
          <a:blip r:embed="rId3" cstate="print"/>
          <a:srcRect l="26488" r="30468"/>
          <a:stretch>
            <a:fillRect/>
          </a:stretch>
        </p:blipFill>
        <p:spPr bwMode="auto">
          <a:xfrm>
            <a:off x="7596336" y="0"/>
            <a:ext cx="1547664" cy="195122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Голубь мира – голубь Победы</a:t>
            </a:r>
            <a:endParaRPr lang="ru-RU" sz="3200" dirty="0"/>
          </a:p>
        </p:txBody>
      </p:sp>
      <p:pic>
        <p:nvPicPr>
          <p:cNvPr id="4" name="Picture 2" descr="C:\Users\1\Desktop\Старший воспитатель\75 лет победы\75.jpg"/>
          <p:cNvPicPr>
            <a:picLocks noChangeAspect="1" noChangeArrowheads="1"/>
          </p:cNvPicPr>
          <p:nvPr/>
        </p:nvPicPr>
        <p:blipFill>
          <a:blip r:embed="rId2" cstate="print"/>
          <a:srcRect l="26488" r="30468"/>
          <a:stretch>
            <a:fillRect/>
          </a:stretch>
        </p:blipFill>
        <p:spPr bwMode="auto">
          <a:xfrm>
            <a:off x="7596336" y="0"/>
            <a:ext cx="1547664" cy="1951221"/>
          </a:xfrm>
          <a:prstGeom prst="rect">
            <a:avLst/>
          </a:prstGeom>
          <a:noFill/>
        </p:spPr>
      </p:pic>
      <p:pic>
        <p:nvPicPr>
          <p:cNvPr id="3074" name="Picture 2" descr="C:\Users\1\Desktop\Старший воспитатель\75 лет победы\20200207_14141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196752"/>
            <a:ext cx="2288866" cy="4708525"/>
          </a:xfrm>
          <a:prstGeom prst="rect">
            <a:avLst/>
          </a:prstGeom>
          <a:noFill/>
        </p:spPr>
      </p:pic>
      <p:pic>
        <p:nvPicPr>
          <p:cNvPr id="3075" name="Picture 3" descr="C:\Users\1\Desktop\Старший воспитатель\75 лет победы\20200207_141435.jpg"/>
          <p:cNvPicPr>
            <a:picLocks noChangeAspect="1" noChangeArrowheads="1"/>
          </p:cNvPicPr>
          <p:nvPr/>
        </p:nvPicPr>
        <p:blipFill>
          <a:blip r:embed="rId4" cstate="print"/>
          <a:srcRect l="4152" r="12809"/>
          <a:stretch>
            <a:fillRect/>
          </a:stretch>
        </p:blipFill>
        <p:spPr bwMode="auto">
          <a:xfrm>
            <a:off x="3203848" y="2204864"/>
            <a:ext cx="5760640" cy="33723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</TotalTime>
  <Words>22</Words>
  <Application>Microsoft Office PowerPoint</Application>
  <PresentationFormat>Экран (4:3)</PresentationFormat>
  <Paragraphs>6</Paragraphs>
  <Slides>11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Апекс</vt:lpstr>
      <vt:lpstr>НИКТО  НЕ  ЗАБЫТ, НИЧТО  НЕ  ЗАБЫТО</vt:lpstr>
      <vt:lpstr>ЛЕНТА  ПАМЯТИ</vt:lpstr>
      <vt:lpstr>Слайд 3</vt:lpstr>
      <vt:lpstr>Слайд 4</vt:lpstr>
      <vt:lpstr>Слайд 5</vt:lpstr>
      <vt:lpstr>Слайд 6</vt:lpstr>
      <vt:lpstr>СТЕНД</vt:lpstr>
      <vt:lpstr>Слайд 8</vt:lpstr>
      <vt:lpstr>Голубь мира – голубь Победы</vt:lpstr>
      <vt:lpstr>Голубь мира – голубь Победы</vt:lpstr>
      <vt:lpstr>Голубь мира – голубь Победы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НИКТО  НЕ  ЗАБЫТ, НИЧТО  НЕ  ЗАБЫТО</dc:title>
  <dc:creator>1</dc:creator>
  <cp:lastModifiedBy>1</cp:lastModifiedBy>
  <cp:revision>6</cp:revision>
  <dcterms:created xsi:type="dcterms:W3CDTF">2015-03-14T18:57:24Z</dcterms:created>
  <dcterms:modified xsi:type="dcterms:W3CDTF">2020-02-16T12:58:18Z</dcterms:modified>
</cp:coreProperties>
</file>